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3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25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430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96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29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80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28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58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794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501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71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FB8D5-5CB2-4916-84B2-B03D2924C07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39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2885169" y="908274"/>
            <a:ext cx="33736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VEGF121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#300-031S / -031 / -032)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477037" y="5279105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VEGF121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679" y="1556792"/>
            <a:ext cx="1581219" cy="370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2319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2015-03-20T10:46:26Z</dcterms:created>
  <dcterms:modified xsi:type="dcterms:W3CDTF">2015-03-23T13:15:19Z</dcterms:modified>
</cp:coreProperties>
</file>